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4" r:id="rId6"/>
    <p:sldId id="260" r:id="rId7"/>
    <p:sldId id="261" r:id="rId8"/>
    <p:sldId id="264" r:id="rId9"/>
    <p:sldId id="269" r:id="rId10"/>
    <p:sldId id="270" r:id="rId11"/>
    <p:sldId id="271" r:id="rId12"/>
    <p:sldId id="272" r:id="rId13"/>
    <p:sldId id="273" r:id="rId14"/>
    <p:sldId id="265" r:id="rId15"/>
  </p:sldIdLst>
  <p:sldSz cx="12192000" cy="6858000"/>
  <p:notesSz cx="6858000" cy="9144000"/>
  <p:embeddedFontLst>
    <p:embeddedFont>
      <p:font typeface="Franklin Gothic Book" panose="020B0503020102020204" pitchFamily="34" charset="0"/>
      <p:regular r:id="rId18"/>
      <p:italic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8/7/2024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4" y="2513871"/>
            <a:ext cx="10117959" cy="1140678"/>
          </a:xfrm>
        </p:spPr>
        <p:txBody>
          <a:bodyPr/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KARNATAKA TOUR &amp; TRAVEL MANAGEMENT</a:t>
            </a:r>
            <a:endParaRPr lang="ru-RU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6" y="3773790"/>
            <a:ext cx="10090287" cy="5742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PHP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44FD4-8C58-8B95-C356-2624D4A3C894}"/>
              </a:ext>
            </a:extLst>
          </p:cNvPr>
          <p:cNvSpPr txBox="1"/>
          <p:nvPr/>
        </p:nvSpPr>
        <p:spPr>
          <a:xfrm>
            <a:off x="7744408" y="4572373"/>
            <a:ext cx="4142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SHAILENDRA S            1AM21CS169</a:t>
            </a: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SHARATH KUMAR R  1AM21CS170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FE53E-BF0F-6388-3DE2-326FE9E0B67C}"/>
              </a:ext>
            </a:extLst>
          </p:cNvPr>
          <p:cNvSpPr txBox="1"/>
          <p:nvPr/>
        </p:nvSpPr>
        <p:spPr>
          <a:xfrm>
            <a:off x="410546" y="405440"/>
            <a:ext cx="330303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</a:t>
            </a:r>
          </a:p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 . Partha </a:t>
            </a:r>
            <a:r>
              <a:rPr lang="en-IN" sz="21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Sarathy</a:t>
            </a:r>
            <a:r>
              <a:rPr lang="en-IN" sz="21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P.V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5DAED-FDD0-62BD-EBC9-38FDAE695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DAB75-DA80-AEA6-AB42-3EA0680D92E9}"/>
              </a:ext>
            </a:extLst>
          </p:cNvPr>
          <p:cNvSpPr txBox="1"/>
          <p:nvPr/>
        </p:nvSpPr>
        <p:spPr>
          <a:xfrm>
            <a:off x="1408922" y="597159"/>
            <a:ext cx="9395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63FD-62B8-F8D7-5F92-ACAB1DC7DB3D}"/>
              </a:ext>
            </a:extLst>
          </p:cNvPr>
          <p:cNvSpPr txBox="1"/>
          <p:nvPr/>
        </p:nvSpPr>
        <p:spPr>
          <a:xfrm>
            <a:off x="1300065" y="1922106"/>
            <a:ext cx="9591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Karnataka Tour &amp; Travel Management System is designed to streamline and enhance the travel experience for users by providing a comprehensive platform for browsing, booking, and managing travel packages. It offers a user-friendly interface for tourists to explore and book travel options and robust administrative tools for managing packages, bookings, and user interactions efficiently.</a:t>
            </a:r>
            <a:endParaRPr lang="en-IN" sz="23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4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7AA47-81D6-C9DF-18BF-48D962D0AA49}"/>
              </a:ext>
            </a:extLst>
          </p:cNvPr>
          <p:cNvSpPr txBox="1"/>
          <p:nvPr/>
        </p:nvSpPr>
        <p:spPr>
          <a:xfrm>
            <a:off x="7602117" y="3429000"/>
            <a:ext cx="4285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SHAILENDRA S            1AM21CS169</a:t>
            </a: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SHARATH KUMAR R  1AM21CS170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311ED-BA6A-3052-AA7F-4B2AA39E4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E520C-231F-F3FF-DD13-6CC5BD66715C}"/>
              </a:ext>
            </a:extLst>
          </p:cNvPr>
          <p:cNvSpPr txBox="1"/>
          <p:nvPr/>
        </p:nvSpPr>
        <p:spPr>
          <a:xfrm>
            <a:off x="3984171" y="793102"/>
            <a:ext cx="42081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98ECD-6B78-B9B7-3F5F-7C04ED71231C}"/>
              </a:ext>
            </a:extLst>
          </p:cNvPr>
          <p:cNvSpPr txBox="1"/>
          <p:nvPr/>
        </p:nvSpPr>
        <p:spPr>
          <a:xfrm>
            <a:off x="1483567" y="2192694"/>
            <a:ext cx="7511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927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Karnataka Tour &amp; Travel Management System is a dynamic web application developed to simplify and enhance the travel experience for users exploring Karnataka. Designed with PHP, this system provides a user-friendly platform for tourists to find</a:t>
            </a:r>
            <a:r>
              <a:rPr lang="en-US" dirty="0"/>
              <a:t>, book, and manage travel packages, while offering robust administrative tools for travel operators to manage their services effectively.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92" y="2010989"/>
            <a:ext cx="4066655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C73E9-996F-198E-9193-9A3282ED6DBB}"/>
              </a:ext>
            </a:extLst>
          </p:cNvPr>
          <p:cNvSpPr txBox="1"/>
          <p:nvPr/>
        </p:nvSpPr>
        <p:spPr>
          <a:xfrm>
            <a:off x="5360501" y="563250"/>
            <a:ext cx="59156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the efficiency of booking and managing travel services for users and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 visually appealing and easy-to-use platform for tourists to explore and book travel packages.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powerful tools for administrators to oversee and optimize travel services and bookings.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the system to accommodate future enhancements and increasing user demand.</a:t>
            </a:r>
            <a:endParaRPr lang="en-IN" sz="24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34AC6-3D54-9EED-2BBF-7B9F92D2227B}"/>
              </a:ext>
            </a:extLst>
          </p:cNvPr>
          <p:cNvSpPr txBox="1"/>
          <p:nvPr/>
        </p:nvSpPr>
        <p:spPr>
          <a:xfrm>
            <a:off x="1259633" y="1517394"/>
            <a:ext cx="9265298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Server-side scripting language for handling dynamic content and interactions with the database.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system for storing and managing user data, travel packages, and bookings.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IN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Markup language for structuring web content and forms.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Styling language for designing and laying out web pages.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interactivity and dynamic features to web pages, including form validation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Bootstrap: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framework for responsive design and pre-built UI components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1FF43-778A-82EA-E7CE-1C3A9F191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4D881-1A11-B865-BA81-E3232E5E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11B42-6624-4078-3B0C-E3121DF961B2}"/>
              </a:ext>
            </a:extLst>
          </p:cNvPr>
          <p:cNvSpPr txBox="1"/>
          <p:nvPr/>
        </p:nvSpPr>
        <p:spPr>
          <a:xfrm>
            <a:off x="838200" y="1482469"/>
            <a:ext cx="10515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Features: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1.Registration and Login: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Registration: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provide personal details (name, email, password) to create an account.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Login: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enter credentials to access their accounts.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Password Management: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Includes functionality for changing passwords and recovering forgotten password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Package Browsing: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Enables users to explore and view travel packages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Details: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package includes descriptions, images, itineraries, and pricing information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Booking Management:</a:t>
            </a:r>
          </a:p>
          <a:p>
            <a:r>
              <a:rPr lang="en-I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Confirmation: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receive confirmation of their booking via email or on the platform</a:t>
            </a:r>
          </a:p>
          <a:p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Booking History: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can view and manage their past and upcoming bookings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9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88B0A-A599-7170-CB17-C76C56E7FF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E7A2A-41F1-4739-0A72-D0BCE773A6E6}"/>
              </a:ext>
            </a:extLst>
          </p:cNvPr>
          <p:cNvSpPr txBox="1"/>
          <p:nvPr/>
        </p:nvSpPr>
        <p:spPr>
          <a:xfrm>
            <a:off x="522513" y="774441"/>
            <a:ext cx="114953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Features: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Management:</a:t>
            </a: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administrators to manage travel packages offered on the platform.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and Update Packages: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Admins can add new packages, modify existing ones, and set prices and availability.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Packages: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Remove packages that are no longer available or relevant.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Details Management: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Includes managing descriptions, images, itineraries, and other package attributes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Booking Management: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Bookings: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a comprehensive list of all bookings made by users.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Manage Bookings: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Includes confirming, canceling, or modifying bookings as needed.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Reporting and Analytics: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reports on booking statistics, package popularity, and user engagement</a:t>
            </a:r>
          </a:p>
          <a:p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User Management: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Users: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user profiles and manage user accounts.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Access: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user permissions and handle account issues.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Maintenance: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 routine maintenance tasks to ensure the smooth operation of the system.</a:t>
            </a:r>
            <a:endParaRPr lang="en-IN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4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CAB47-06A0-59DD-2D3C-5A0E396C4C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1CE6-163D-7392-72CD-995607009229}"/>
              </a:ext>
            </a:extLst>
          </p:cNvPr>
          <p:cNvSpPr txBox="1"/>
          <p:nvPr/>
        </p:nvSpPr>
        <p:spPr>
          <a:xfrm>
            <a:off x="1966672" y="270587"/>
            <a:ext cx="88080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7E884-75E8-C106-006C-7AFAC98C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9" y="2707409"/>
            <a:ext cx="4964909" cy="3206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D589F-1DE2-96A9-0AE6-FE8505D2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34" y="1300312"/>
            <a:ext cx="5234472" cy="31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EDC62-2031-8AB0-5FF5-0DE51CB2E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3AC21-5A26-20D1-23EE-0DA93A83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453400"/>
            <a:ext cx="5214789" cy="334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C7611-62CF-3C6B-F95B-0F01A120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6" y="2388637"/>
            <a:ext cx="5021787" cy="3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273</TotalTime>
  <Words>627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Franklin Gothic Book</vt:lpstr>
      <vt:lpstr>Office Theme</vt:lpstr>
      <vt:lpstr>KARNATAKA TOUR &amp; TRAVEL MANAGEMENT</vt:lpstr>
      <vt:lpstr>PowerPoint Presentation</vt:lpstr>
      <vt:lpstr>INTRODUCTION</vt:lpstr>
      <vt:lpstr>OBJECTIVES</vt:lpstr>
      <vt:lpstr>TECHNOLOGY USED</vt:lpstr>
      <vt:lpstr>FEATURES AND MODELS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Sharath Kumar R</dc:creator>
  <cp:lastModifiedBy>Sharath Kumar R</cp:lastModifiedBy>
  <cp:revision>2</cp:revision>
  <dcterms:created xsi:type="dcterms:W3CDTF">2024-08-07T11:55:36Z</dcterms:created>
  <dcterms:modified xsi:type="dcterms:W3CDTF">2024-08-07T16:29:19Z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